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9" r:id="rId4"/>
    <p:sldId id="259" r:id="rId5"/>
    <p:sldId id="273" r:id="rId6"/>
    <p:sldId id="272" r:id="rId7"/>
    <p:sldId id="278" r:id="rId8"/>
    <p:sldId id="280" r:id="rId9"/>
    <p:sldId id="281" r:id="rId10"/>
    <p:sldId id="260" r:id="rId11"/>
    <p:sldId id="275" r:id="rId12"/>
    <p:sldId id="264" r:id="rId13"/>
    <p:sldId id="265" r:id="rId14"/>
    <p:sldId id="266" r:id="rId15"/>
    <p:sldId id="267" r:id="rId16"/>
    <p:sldId id="276" r:id="rId17"/>
    <p:sldId id="269" r:id="rId18"/>
    <p:sldId id="270" r:id="rId19"/>
    <p:sldId id="271" r:id="rId20"/>
    <p:sldId id="263" r:id="rId21"/>
    <p:sldId id="274" r:id="rId22"/>
    <p:sldId id="262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ECD0-CE87-482F-8A18-FBD1B18E3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25000">
              <a:srgbClr val="FF6633"/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5786" y="1676400"/>
            <a:ext cx="281014" cy="5181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7" name="Picture 9" descr="1204111798_booklet_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2"/>
          <a:stretch>
            <a:fillRect/>
          </a:stretch>
        </p:blipFill>
        <p:spPr bwMode="auto">
          <a:xfrm>
            <a:off x="2000232" y="2500282"/>
            <a:ext cx="6248400" cy="43577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100010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СПИД – болезнь 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ВИЧ/СПИД: некоторые факты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617762"/>
          </a:xfrm>
        </p:spPr>
        <p:txBody>
          <a:bodyPr/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Сегодня в мире ВИЧ/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больны более 40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человек 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Каждую минуту в мире примерно 11 человек заражаются ВИЧ.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_01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929066"/>
            <a:ext cx="2381250" cy="26860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5"/>
            <a:ext cx="864399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ИГРА</a:t>
            </a:r>
          </a:p>
          <a:p>
            <a:pPr algn="just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«КОНСЕНСУС  И  КОНФРОНТАЦИЯ»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spid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357430"/>
            <a:ext cx="3929090" cy="39290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4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336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23850" y="5949950"/>
            <a:ext cx="446563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От матери к ребенку.</a:t>
            </a:r>
          </a:p>
        </p:txBody>
      </p:sp>
      <p:pic>
        <p:nvPicPr>
          <p:cNvPr id="17418" name="Picture 10" descr="donor-300x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205038"/>
            <a:ext cx="35893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f23cdbdbdf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0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635375" y="4221163"/>
            <a:ext cx="2808288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Через кровь.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00"/>
              </a:solidFill>
              <a:latin typeface="Arial"/>
              <a:cs typeface="Arial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4464050" y="1989138"/>
            <a:ext cx="46799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При половом контакте.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5821372" cy="10239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пути заражения</a:t>
            </a:r>
          </a:p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ВИЧ-инфекцией:</a:t>
            </a:r>
          </a:p>
        </p:txBody>
      </p:sp>
      <p:pic>
        <p:nvPicPr>
          <p:cNvPr id="5129" name="Picture 11" descr="AIDS_walk_avatar_overlay_by_RetroZomb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1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5" grpId="1" animBg="1"/>
      <p:bldP spid="17414" grpId="0" animBg="1"/>
      <p:bldP spid="17414" grpId="1" animBg="1"/>
      <p:bldP spid="17413" grpId="0" animBg="1"/>
      <p:bldP spid="17413" grpId="1" animBg="1"/>
      <p:bldP spid="17412" grpId="0" animBg="1"/>
      <p:bldP spid="174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121-2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100387" cy="465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ua_aids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572507" cy="23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13_741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52"/>
            <a:ext cx="3500462" cy="25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3428992" y="2786058"/>
            <a:ext cx="492922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Наркомания</a:t>
            </a:r>
          </a:p>
        </p:txBody>
      </p:sp>
      <p:pic>
        <p:nvPicPr>
          <p:cNvPr id="6150" name="Picture 8" descr="AIDS_walk_avatar_overlay_by_RetroZomb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  <p:bldP spid="8196" grpId="2" animBg="1"/>
      <p:bldP spid="819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foto-35807-5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714884"/>
            <a:ext cx="3975102" cy="198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16-3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428891" cy="328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11120233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42852"/>
            <a:ext cx="3381377" cy="338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000232" y="3500438"/>
            <a:ext cx="5184775" cy="1195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Проституция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00"/>
              </a:solidFill>
              <a:latin typeface="Arial"/>
              <a:cs typeface="Arial"/>
            </a:endParaRPr>
          </a:p>
        </p:txBody>
      </p:sp>
      <p:pic>
        <p:nvPicPr>
          <p:cNvPr id="9224" name="Picture 8" descr="f24d984910ada48c54c1_lig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57760"/>
            <a:ext cx="2662568" cy="178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9" descr="AIDS_walk_avatar_overlay_by_RetroZomb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3888" y="5957888"/>
            <a:ext cx="9001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0" grpId="1" animBg="1"/>
      <p:bldP spid="9220" grpId="2" animBg="1"/>
      <p:bldP spid="9220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golubie__slashfilm_com__580_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476625" cy="2312987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6" name="Picture 6" descr="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2329559" cy="2525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 descr="569620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143380"/>
            <a:ext cx="3075775" cy="2460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623183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29063"/>
            <a:ext cx="3214710" cy="2572137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403350" y="2924175"/>
            <a:ext cx="6624638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Гомосексуализм</a:t>
            </a:r>
          </a:p>
        </p:txBody>
      </p:sp>
      <p:pic>
        <p:nvPicPr>
          <p:cNvPr id="8199" name="Picture 9" descr="AIDS_walk_avatar_overlay_by_RetroZomb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58150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  <p:bldP spid="10244" grpId="2" animBg="1"/>
      <p:bldP spid="1024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327968_splashes-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143000"/>
            <a:ext cx="5715000" cy="571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47863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«КЛЯКСА»</a:t>
            </a:r>
            <a:endParaRPr lang="ru-RU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00px-Derek_Jarman_portr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2576512" cy="316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200px-Is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2308225" cy="302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200px-Rudolph_Nurey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00108"/>
            <a:ext cx="1946275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4468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Они умерли от СПИДа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3321" name="Picture 9" descr="nepela_1_s"/>
          <p:cNvPicPr>
            <a:picLocks noChangeAspect="1" noChangeArrowheads="1"/>
          </p:cNvPicPr>
          <p:nvPr/>
        </p:nvPicPr>
        <p:blipFill>
          <a:blip r:embed="rId5"/>
          <a:srcRect t="6377" b="7245"/>
          <a:stretch>
            <a:fillRect/>
          </a:stretch>
        </p:blipFill>
        <p:spPr bwMode="auto">
          <a:xfrm>
            <a:off x="6372225" y="1000108"/>
            <a:ext cx="256381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79388" y="4724400"/>
            <a:ext cx="19446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Рудольф Нуриев (1938-1993) -выдающийся танцор балета XX века, балетмейстер.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68538" y="5445125"/>
            <a:ext cx="2520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Дерек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Джармен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(1942-1994) - британский режиссёр-авангардист, художник и сценарист.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215206" y="4214818"/>
            <a:ext cx="1785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Айзек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Азимов (1920-1992) -американский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писатель-фантаст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857752" y="1071546"/>
            <a:ext cx="16430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Ондрей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Непела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(1951-1989) - самый успешный чехословацкий фигурист.</a:t>
            </a:r>
          </a:p>
        </p:txBody>
      </p:sp>
      <p:pic>
        <p:nvPicPr>
          <p:cNvPr id="10251" name="Picture 19" descr="AIDS_walk_avatar_overlay_by_RetroZomb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574198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4" presetClass="exit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3" grpId="0"/>
      <p:bldP spid="13323" grpId="1"/>
      <p:bldP spid="13324" grpId="0" build="allAtOnce"/>
      <p:bldP spid="13325" grpId="0"/>
      <p:bldP spid="13325" grpId="1"/>
      <p:bldP spid="13326" grpId="0"/>
      <p:bldP spid="133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4468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50" dirty="0">
                <a:ln w="127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Они умерли от СПИДа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4341" name="Picture 5" descr="3574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2371725" cy="316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1235636814676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2027237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9" descr="freddi_merku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908050"/>
            <a:ext cx="2449512" cy="244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7" name="Picture 11" descr="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2565400"/>
            <a:ext cx="2135188" cy="28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79388" y="4076700"/>
            <a:ext cx="2016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Мишель Фуко (1926-1984) - французский философ, теоретик культуры и историк.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339975" y="5445125"/>
            <a:ext cx="2087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(1943-1993) - известный афроамериканский теннисист.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092950" y="3857629"/>
            <a:ext cx="18716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Тимур Новиков (1958-2002) - российский художник, основатель петербургской Новой Академии Изящных Искусств.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787900" y="981075"/>
            <a:ext cx="18002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Фередди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Меркьюри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(1946-1991) - выдающийся британский певец и рок-музыкант.</a:t>
            </a:r>
          </a:p>
        </p:txBody>
      </p:sp>
      <p:pic>
        <p:nvPicPr>
          <p:cNvPr id="11275" name="Picture 16" descr="AIDS_walk_avatar_overlay_by_RetroZomb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99113"/>
            <a:ext cx="12588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4" presetClass="exit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8" grpId="1"/>
      <p:bldP spid="14349" grpId="0"/>
      <p:bldP spid="14349" grpId="1"/>
      <p:bldP spid="14350" grpId="0"/>
      <p:bldP spid="14350" grpId="1"/>
      <p:bldP spid="1435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4468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Они умерли от СПИДа:</a:t>
            </a:r>
          </a:p>
        </p:txBody>
      </p:sp>
      <p:pic>
        <p:nvPicPr>
          <p:cNvPr id="15365" name="Picture 5" descr="200px-Gia_Caran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20938"/>
            <a:ext cx="2224087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11959460_BRU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860800"/>
            <a:ext cx="21764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tony_richard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70"/>
            <a:ext cx="2436813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44263676_414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08050"/>
            <a:ext cx="2292350" cy="324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700338" y="5589588"/>
            <a:ext cx="215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Джиа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Каранджи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(1960-1986) - американская фотомодель.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9388" y="4221163"/>
            <a:ext cx="2305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Энтони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Перкинс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(1932-1992) - американский актёр.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380288" y="4929199"/>
            <a:ext cx="1584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Брюс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Чатвин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(1940-1989) - английский писатель.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857752" y="908050"/>
            <a:ext cx="157163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Тони Ричардсон (1928-1991) - британский кинорежиссёр и продюсер.</a:t>
            </a:r>
          </a:p>
        </p:txBody>
      </p:sp>
      <p:pic>
        <p:nvPicPr>
          <p:cNvPr id="12299" name="Picture 13" descr="AIDS_walk_avatar_overlay_by_RetroZomb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5599113"/>
            <a:ext cx="12588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4" presetClass="exit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9" grpId="0"/>
      <p:bldP spid="15369" grpId="1"/>
      <p:bldP spid="15370" grpId="0"/>
      <p:bldP spid="15370" grpId="1"/>
      <p:bldP spid="15371" grpId="0"/>
      <p:bldP spid="15371" grpId="1"/>
      <p:bldP spid="15372" grpId="0"/>
      <p:bldP spid="153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115328" cy="609764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пороге тысячелетий наступает момент, когда Мы за все бываем в ответе, перелистывая года, Человек, покоривший небо, чудо техники изобретая, приобщаясь к дурным привычкам о здоровье своем забывает.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6066931_1228129611_x_881279f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357430"/>
            <a:ext cx="5631168" cy="40719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571480"/>
            <a:ext cx="707236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«ШПРИЦ»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0023-027-SHprit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785926"/>
            <a:ext cx="6543675" cy="3924300"/>
          </a:xfrm>
          <a:prstGeom prst="rect">
            <a:avLst/>
          </a:prstGeom>
        </p:spPr>
      </p:pic>
      <p:pic>
        <p:nvPicPr>
          <p:cNvPr id="4" name="Рисунок 3" descr="image0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2664183" cy="19691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olina"/>
          <p:cNvPicPr>
            <a:picLocks noChangeAspect="1" noChangeArrowheads="1"/>
          </p:cNvPicPr>
          <p:nvPr/>
        </p:nvPicPr>
        <p:blipFill>
          <a:blip r:embed="rId2"/>
          <a:srcRect b="21875"/>
          <a:stretch>
            <a:fillRect/>
          </a:stretch>
        </p:blipFill>
        <p:spPr bwMode="auto">
          <a:xfrm>
            <a:off x="0" y="0"/>
            <a:ext cx="91135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74345"/>
            <a:ext cx="885831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Притча «Мудрец и юноша» 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1280505501_sp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4"/>
            <a:ext cx="714380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хочется закончить нашу встречу прекрасными словами известной всему миру матери Терезы - защитницы всех обиженных, больных...</a:t>
            </a:r>
            <a:br>
              <a:rPr lang="ru-RU" sz="2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2100" dirty="0" smtClean="0">
              <a:ln>
                <a:noFill/>
              </a:ln>
              <a:solidFill>
                <a:srgbClr val="D02800"/>
              </a:solidFill>
              <a:effectLst/>
            </a:endParaRPr>
          </a:p>
        </p:txBody>
      </p:sp>
      <p:sp>
        <p:nvSpPr>
          <p:cNvPr id="50181" name="Rectangle 5"/>
          <p:cNvSpPr>
            <a:spLocks noGrp="1"/>
          </p:cNvSpPr>
          <p:nvPr>
            <p:ph type="body" idx="1"/>
          </p:nvPr>
        </p:nvSpPr>
        <p:spPr>
          <a:xfrm>
            <a:off x="-142908" y="1882808"/>
            <a:ext cx="8829708" cy="4572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4"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Жизнь - здоровье, берегите его.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214414" y="2654300"/>
            <a:ext cx="72866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Жизнь - шанс, воспользуйтесь им.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 rot="10800000" flipV="1">
            <a:off x="2071670" y="3875556"/>
            <a:ext cx="64294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Жизнь - счастье, сотворите его.</a:t>
            </a:r>
          </a:p>
          <a:p>
            <a:endParaRPr lang="ru-RU" sz="24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Жизнь - это жизнь, боритесь за нее.</a:t>
            </a:r>
          </a:p>
          <a:p>
            <a:pPr eaLnBrk="0" hangingPunct="0">
              <a:spcBef>
                <a:spcPct val="5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32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наиболее  удивительных феноменов последнего десятилетия: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лучшее, с чем можно прийти на свидание- не цветы, не коробка шоколадных конфет и не жемчужное ожерелье, а справка от врача.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264318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Линда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Саншайн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5" descr="49028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071810"/>
            <a:ext cx="5302244" cy="349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58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786842" cy="6169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из серьезнейших проблем, которую двадцатый век передал веку двадцать первому — это проблема распространения ВИЧ-инфекции и СПИДа. Впервые случай этого странного заболевания был зарегистрирован в 1978 г. Позже ученые дали ему название СПИД и обнаружили вирус (ВИЧ), который его вызывает. До сих пор неизвестно, откуда пришел ВИЧ/СПИД. Одни считают, что он появился сначала у обезьян, другие - что его искусственно создали люди. Точно известно одно: ВИЧ/СПИД - смертельное заболевание, от которого нет лекарства или вакцины. Эпидемия стремительно распространяется по всем странам и континентам. Больше всего от этого заболевания страдает молодежь в возрасте от 14 до 29 лет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3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2571768" cy="34462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4800" y="4000504"/>
            <a:ext cx="783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Первооткрывателями вируса стали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Люк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Монтанье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(Франция) и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Галло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(США). В 1983 году (всего лишь через два года после выявления первых случаев болезни) из лимфатического узла больного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выделен вирус — возбудитель СПИДа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45" name="Picture 9" descr="39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2571768" cy="3407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aid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2643158"/>
            <a:ext cx="5619789" cy="421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642919"/>
            <a:ext cx="85725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1988 году Генеральная ассамблея ООН объявила, что распространение СПИДа приняло масштабы глобальной эпидемии.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привлечь внимание людей всего мира к этой проблеме, резолюцией ООН 43/15 </a:t>
            </a: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декабря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официально объявлено </a:t>
            </a: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Всемирным днем борьбы со </a:t>
            </a:r>
            <a:r>
              <a:rPr lang="ru-RU" sz="24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00042"/>
            <a:ext cx="4900618" cy="528641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ts val="324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апреле 1991 года, чтобы привлечь внимание общественности к проблеме СПИДа, художник Франк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создал красную ленточку. Красная ленточка становится символом надежды, объединившим голоса людей в борьбе со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rib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429000" cy="4800600"/>
          </a:xfrm>
          <a:prstGeom prst="snip2Same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ВИЧ действует следующим образом: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Заражение: </a:t>
            </a:r>
            <a:r>
              <a:rPr lang="ru-RU" sz="1800" dirty="0" smtClean="0">
                <a:solidFill>
                  <a:srgbClr val="002060"/>
                </a:solidFill>
              </a:rPr>
              <a:t>вирус попадает в организм и заражает клетки. Человек чувствует себя нормально и </a:t>
            </a:r>
            <a:r>
              <a:rPr lang="ru-RU" sz="1800" dirty="0" err="1" smtClean="0">
                <a:solidFill>
                  <a:srgbClr val="002060"/>
                </a:solidFill>
              </a:rPr>
              <a:t>СПИДом</a:t>
            </a:r>
            <a:r>
              <a:rPr lang="ru-RU" sz="1800" dirty="0" smtClean="0">
                <a:solidFill>
                  <a:srgbClr val="002060"/>
                </a:solidFill>
              </a:rPr>
              <a:t> пока еще не болен.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Болезнь: </a:t>
            </a:r>
            <a:r>
              <a:rPr lang="ru-RU" sz="1800" dirty="0" smtClean="0">
                <a:solidFill>
                  <a:srgbClr val="002060"/>
                </a:solidFill>
              </a:rPr>
              <a:t>первая фаза напоминает инфекционный мононуклеоз. Часть больных не проходят через эту стадию, у них начинается непосредственно следующая фаза.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Вырабатывание антител: </a:t>
            </a:r>
            <a:r>
              <a:rPr lang="ru-RU" sz="1800" dirty="0" smtClean="0">
                <a:solidFill>
                  <a:srgbClr val="002060"/>
                </a:solidFill>
              </a:rPr>
              <a:t>антитела вырабатываются для борьбы с вирусом ВИЧ обычно через месяц-два после заражения.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Возникновение синдрома СПИДа: </a:t>
            </a:r>
            <a:r>
              <a:rPr lang="ru-RU" sz="1800" dirty="0" smtClean="0">
                <a:solidFill>
                  <a:srgbClr val="002060"/>
                </a:solidFill>
              </a:rPr>
              <a:t>этот синдром является серьезным заболеванием, указывающим на то, что иммунная система значительно разрушена.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Обнаружение СПИДа: </a:t>
            </a:r>
            <a:r>
              <a:rPr lang="ru-RU" sz="1800" dirty="0" smtClean="0">
                <a:solidFill>
                  <a:srgbClr val="002060"/>
                </a:solidFill>
              </a:rPr>
              <a:t>обычно СПИД обнаруживается, когда дает о себе знать какое-либо редкое заражение или опухоль. С этого момента больной имеет в своем распоряжении в среднем 1 год жизни.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Смерть: </a:t>
            </a:r>
            <a:r>
              <a:rPr lang="ru-RU" sz="1800" dirty="0" smtClean="0">
                <a:solidFill>
                  <a:srgbClr val="002060"/>
                </a:solidFill>
              </a:rPr>
              <a:t>наступают очередные проявления тяжелой болезни, пока одно из них не станет причиной смерти. 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Признаки СПИДа: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038600" cy="5287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Чувство постоянной усталости -- без видимой причины.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Температура, озноб или обильный ночной пот, появляющиеся без видимой причины и продолжающиеся в течение нескольких недель.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Потеря веса без явной причины -- более 5 кг или 10% от начального веса в течение 1-2 месяцев.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Увеличение лимфатических узлов на шее, под мышками или в паху, без явной причины и продолжающееся более 2 месяцев.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Розовые, красные или коричневые, плоские или выпуклые пятна или папулы. Они могут появляться на слизистой оболочке носа, в полости рта, на веках или в заднем проходе.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Белые или иные необычные пятна в полости рта.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Частые поносы.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Постоянный сухой кашель, особенно с удушьем.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>
              <a:solidFill>
                <a:srgbClr val="6600CC"/>
              </a:solidFill>
            </a:endParaRPr>
          </a:p>
        </p:txBody>
      </p:sp>
      <p:pic>
        <p:nvPicPr>
          <p:cNvPr id="18436" name="Содержимое 5" descr="6г6г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6813" y="3278188"/>
            <a:ext cx="841375" cy="1169987"/>
          </a:xfrm>
        </p:spPr>
      </p:pic>
      <p:pic>
        <p:nvPicPr>
          <p:cNvPr id="18437" name="Рисунок 8" descr="danger_syringe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34671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149</TotalTime>
  <Words>830</Words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ВИЧ действует следующим образом:  </vt:lpstr>
      <vt:lpstr>Признаки СПИДа:  </vt:lpstr>
      <vt:lpstr>ВИЧ/СПИД: некоторые факты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 хочется закончить нашу встречу прекрасными словами известной всему миру матери Терезы - защитницы всех обиженных, больных...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20</cp:revision>
  <dcterms:modified xsi:type="dcterms:W3CDTF">2010-11-11T16:48:36Z</dcterms:modified>
</cp:coreProperties>
</file>