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56" r:id="rId3"/>
    <p:sldId id="261" r:id="rId4"/>
    <p:sldId id="257" r:id="rId5"/>
    <p:sldId id="258" r:id="rId6"/>
    <p:sldId id="275" r:id="rId7"/>
    <p:sldId id="259" r:id="rId8"/>
    <p:sldId id="270" r:id="rId9"/>
    <p:sldId id="260" r:id="rId10"/>
    <p:sldId id="271" r:id="rId11"/>
    <p:sldId id="264" r:id="rId12"/>
    <p:sldId id="274" r:id="rId13"/>
    <p:sldId id="266" r:id="rId14"/>
    <p:sldId id="272" r:id="rId15"/>
    <p:sldId id="279" r:id="rId16"/>
    <p:sldId id="267" r:id="rId17"/>
    <p:sldId id="268" r:id="rId18"/>
    <p:sldId id="269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0A4"/>
    <a:srgbClr val="FFFFCC"/>
    <a:srgbClr val="DB975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0849E9-EE03-4056-9C9E-5A6D38877E2D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1D839C-B02B-4E0D-9202-E6384A089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5857916" cy="2571768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         </a:t>
            </a:r>
            <a:r>
              <a:rPr lang="be-BY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“Нязгаснаю </a:t>
            </a:r>
            <a:br>
              <a:rPr lang="be-BY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</a:br>
            <a:r>
              <a:rPr lang="be-BY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зоркай ты ў небе радзімы навекі”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20091209-135204-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071546"/>
            <a:ext cx="3214710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 descr="109105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4429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Хросная маці Максіма — Вольга Епіфанаўна Сёмава — таксама мела істотнае дачыненне да выхавання будучага нацыянальнага паэта. Калі ў 1901 г. яна наведала сям'ю Багдановічаў, то Максім паказаў ёй свае першыя вершы на беларускай мове. Пазней хросная, якая на той час жыла ў Пінску выпісала яму з Беларусі газеты: спачатку «Нашу долю», а затым «Нашу ніву». Кожная сустрэча з гэтымі выданнямі была для Максіма чаканай і радаснай. Ён быў адарваны ад радзі-мы, але Беларусь пачала ўваходзіць у жыццё будучага паэта, яго свядомасць.</a:t>
            </a:r>
          </a:p>
          <a:p>
            <a:pPr algn="just"/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3 1902 г. Максім Багдановіч вучьгўся ў Ніжагародскай мужчынскай гімназіі.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3" name="Рисунок 2" descr="IMG_0007.jpg"/>
          <p:cNvPicPr>
            <a:picLocks noChangeAspect="1"/>
          </p:cNvPicPr>
          <p:nvPr/>
        </p:nvPicPr>
        <p:blipFill>
          <a:blip r:embed="rId2"/>
          <a:srcRect l="73074" t="8333" r="6416" b="55208"/>
          <a:stretch>
            <a:fillRect/>
          </a:stretch>
        </p:blipFill>
        <p:spPr>
          <a:xfrm>
            <a:off x="5448928" y="357167"/>
            <a:ext cx="3337914" cy="442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7"/>
            <a:ext cx="8686800" cy="228601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У 1907 г. адбылася вельмі значная падзея ў жыцці юнага Багдановіча — літаратурны дэбют на старонках газеты «Наша ніва». </a:t>
            </a:r>
          </a:p>
          <a:p>
            <a:pPr algn="just"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       Першым друкаваным творам шаснаццацігадовага аўтара стала апавяданне «Музыка».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iva_19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500306"/>
            <a:ext cx="5715040" cy="414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Гімназічную адукацыю Максім Багдановіч завяршаў у Яраслаўлі, куды бацьку паэта ў 1908 г. перавялі на новае месца працы. У Яраслаўскай гімназіі Максім пасябраваў з Рафаілам Какуевым і пачаў наведваць яго дом. Тут юнак пазнаёміўся з сястрой аднакласніка па гімназіі Аняй. Знаёмства неўзабаве перарасло ў моцнае пачуццё кахання. Яго глыбока запаланіў вобраз гэтай прыгожай і абаяльнай дзяўчыны, таленавітай піяністкі. </a:t>
            </a:r>
          </a:p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pic>
        <p:nvPicPr>
          <p:cNvPr id="3" name="Рисунок 2" descr="8-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357430"/>
            <a:ext cx="4714908" cy="377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8715436" cy="314327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be-BY" dirty="0" smtClean="0"/>
              <a:t>     </a:t>
            </a:r>
            <a:r>
              <a:rPr lang="be-BY" dirty="0" smtClean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Каханнем да Ані Какуевай навеяны радкі раманса «Зорка Венера ўзышла над зямлёю...», вершаванага цыкла «Мадонны».  Гэтае вялікае і чыстае пачуццё падаравала беларускай літаратуры паэтычныя шэдэўры. Аднак жыццёвыя сцежкі Багдановіча і Ані Какуевай разышліся. Прычынай таму стала цяжкая, практычна невылечная на той час хвароба Максіма. Цётка Ані хвалявалася пра лёс і будучыню сваёй пляменніцы, таму рабіла ўсё для таго, каб яна як мага радзей сустракалася з хворым паэтам. Максім жадаў, «каб хоць на міг уваскрэсла каханне», у яго сэрцы засталіся сум і туга па каханай.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IMG_0008.jpg"/>
          <p:cNvPicPr>
            <a:picLocks noChangeAspect="1"/>
          </p:cNvPicPr>
          <p:nvPr/>
        </p:nvPicPr>
        <p:blipFill>
          <a:blip r:embed="rId2" cstate="print"/>
          <a:srcRect l="67852" t="4839" r="11270" b="58064"/>
          <a:stretch>
            <a:fillRect/>
          </a:stretch>
        </p:blipFill>
        <p:spPr>
          <a:xfrm>
            <a:off x="3357554" y="3286124"/>
            <a:ext cx="2786082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4572032" cy="5580083"/>
          </a:xfrm>
        </p:spPr>
        <p:txBody>
          <a:bodyPr>
            <a:normAutofit fontScale="55000" lnSpcReduction="20000"/>
          </a:bodyPr>
          <a:lstStyle/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Зорка Венера ўзышла над зямлёю,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Светлыя згадкі з сабой нрывяла...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Помніш, калі я спаткаўся з табою,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Зорка Венера ўзышла.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гэтай пары я пачаў углядацца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Ў неба начное і зорку шукаў.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Ціхім каханнем к табе разгарацца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гэтай пары я пачаў.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расстацца нам час наступае;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Пэўна, ўжо доля такая у нас.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Моцна кахаў я цябе, дарагая,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расстацца нам час.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ў далёкім краю я нудзіцца,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Ў сэрцы любоў затаіўшы сваю;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Кожную ночку на зорку дзівіцца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ВудУ Ў далёкім краю.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Глянь іншы раз на яе,— у расстанні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з ёй зліём мы нагляды свае...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 хоць на міг уваскрэсла каханне,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Глянь іншы раз на яе...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7578096_love.jpg"/>
          <p:cNvPicPr>
            <a:picLocks noChangeAspect="1"/>
          </p:cNvPicPr>
          <p:nvPr/>
        </p:nvPicPr>
        <p:blipFill>
          <a:blip r:embed="rId2"/>
          <a:srcRect l="15220" r="6146"/>
          <a:stretch>
            <a:fillRect/>
          </a:stretch>
        </p:blipFill>
        <p:spPr>
          <a:xfrm>
            <a:off x="5429256" y="1071546"/>
            <a:ext cx="3000396" cy="50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14942" y="571480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Зорка Венера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llazh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Яраслаўскі перыяд жыцця — час творчага ўздыму, разгарнення таленту М. Багдановіча. </a:t>
            </a:r>
            <a:endParaRPr kumimoji="0" lang="be-B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119227301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517649" cy="2428892"/>
          </a:xfrm>
          <a:prstGeom prst="rect">
            <a:avLst/>
          </a:prstGeom>
        </p:spPr>
      </p:pic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500174"/>
            <a:ext cx="3690946" cy="2500317"/>
          </a:xfrm>
          <a:prstGeom prst="rect">
            <a:avLst/>
          </a:prstGeom>
        </p:spPr>
      </p:pic>
      <p:pic>
        <p:nvPicPr>
          <p:cNvPr id="6" name="Рисунок 5" descr="86cd7f11b1edd8b8a0ee2296db8f61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643314"/>
            <a:ext cx="2143125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zepa_bumag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000240"/>
            <a:ext cx="7000924" cy="4758769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вялікі жаль, няўмольная смерць перакрэсліла ўсе мары, намеры і жаданні паэта: 25 мая 1917 г. ён пайшоў у вечнасць. Пахавалі Максіма Багдановіча ў Ялце чужыя людзі, побач не было ні родных, ні сяброў. Каля ложка паэта знайшлі лісток паперы з яго апошнімі радкамі: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Franklin Gothic Medium" pitchFamily="34" charset="0"/>
            </a:endParaRP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Franklin Gothic Medium" pitchFamily="34" charset="0"/>
            </a:endParaRP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b="1" dirty="0" smtClean="0">
              <a:latin typeface="Franklin Gothic Medium" pitchFamily="34" charset="0"/>
              <a:ea typeface="Times New Roman" pitchFamily="18" charset="0"/>
              <a:cs typeface="Franklin Gothic Medium" pitchFamily="34" charset="0"/>
            </a:endParaRP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b="1" dirty="0" smtClean="0">
              <a:latin typeface="Franklin Gothic Medium" pitchFamily="34" charset="0"/>
              <a:ea typeface="Times New Roman" pitchFamily="18" charset="0"/>
              <a:cs typeface="Franklin Gothic Medium" pitchFamily="34" charset="0"/>
            </a:endParaRP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Times New Roman" pitchFamily="18" charset="0"/>
                <a:cs typeface="Franklin Gothic Medium" pitchFamily="34" charset="0"/>
              </a:rPr>
              <a:t>Ў краіне светлай, дзе я ўміраю, </a:t>
            </a: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Times New Roman" pitchFamily="18" charset="0"/>
                <a:cs typeface="Franklin Gothic Medium" pitchFamily="34" charset="0"/>
              </a:rPr>
              <a:t>У белым доме, ля сіняй бухты, </a:t>
            </a:r>
            <a:endParaRPr lang="be-BY" sz="3600" b="1" dirty="0" smtClean="0">
              <a:latin typeface="Mistral" pitchFamily="66" charset="0"/>
              <a:ea typeface="Times New Roman" pitchFamily="18" charset="0"/>
              <a:cs typeface="Franklin Gothic Medium" pitchFamily="34" charset="0"/>
            </a:endParaRP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Times New Roman" pitchFamily="18" charset="0"/>
                <a:cs typeface="Franklin Gothic Medium" pitchFamily="34" charset="0"/>
              </a:rPr>
              <a:t>Я не самотны, я кнігу маю </a:t>
            </a:r>
          </a:p>
          <a:p>
            <a:pPr marL="0" marR="0" lvl="0" indent="174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   3 </a:t>
            </a:r>
            <a:r>
              <a:rPr kumimoji="0" lang="be-BY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Times New Roman" pitchFamily="18" charset="0"/>
                <a:cs typeface="Franklin Gothic Medium" pitchFamily="34" charset="0"/>
              </a:rPr>
              <a:t>друкарні пана Марціна Кухты.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gaya_064.jpg"/>
          <p:cNvPicPr>
            <a:picLocks noChangeAspect="1"/>
          </p:cNvPicPr>
          <p:nvPr/>
        </p:nvPicPr>
        <p:blipFill>
          <a:blip r:embed="rId2"/>
          <a:srcRect l="30556" b="22222"/>
          <a:stretch>
            <a:fillRect/>
          </a:stretch>
        </p:blipFill>
        <p:spPr>
          <a:xfrm>
            <a:off x="0" y="0"/>
            <a:ext cx="9144000" cy="6840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Паэт пакінуў сваю кнігу «Вянок» як памятку, з верай у тое, што яго слова знойдзе шлях да нашчадкаў. Быццам яркая зорка, свеціць сён-ня нам імя Максіма. Выключную каштоўнасць і значнасць мае яго творчая спадчына для гісторыі беларускага народа, яго культуры.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obl-vyanok_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66"/>
            <a:ext cx="3429024" cy="458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86800" cy="19288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be-BY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«Яго кніга — сапраўдны вянок мастацкіх</a:t>
            </a:r>
          </a:p>
          <a:p>
            <a:pPr algn="just">
              <a:buNone/>
            </a:pPr>
            <a:r>
              <a:rPr lang="be-BY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ідэй і вобразаў, паэтычных формаў» </a:t>
            </a:r>
          </a:p>
          <a:p>
            <a:pPr algn="just">
              <a:buNone/>
            </a:pPr>
            <a:r>
              <a:rPr lang="be-BY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Л. Тарасюк.</a:t>
            </a:r>
            <a:r>
              <a:rPr lang="be-BY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f897d0a0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290"/>
            <a:ext cx="4872056" cy="62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705880" cy="53657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Мэты ўрока: </a:t>
            </a:r>
          </a:p>
          <a:p>
            <a:pPr algn="just">
              <a:buFont typeface="Wingdings" pitchFamily="2" charset="2"/>
              <a:buChar char="v"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дапамагчы вучням спасцігнуць цудоўны свет паэтычнага слова Максіма Багдановіча, далучыцца да яго творчасці; </a:t>
            </a:r>
          </a:p>
          <a:p>
            <a:pPr algn="just">
              <a:buFont typeface="Wingdings" pitchFamily="2" charset="2"/>
              <a:buChar char="v"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фарміраваць уменне будаваць свае выказванні па тэме самастойна і ў сумесным пошуку;</a:t>
            </a:r>
          </a:p>
          <a:p>
            <a:pPr algn="just">
              <a:buFont typeface="Wingdings" pitchFamily="2" charset="2"/>
              <a:buChar char="v"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развіваць культуру інтымных пачуццяў, душэўную чуйнасць да лірычных перажы-ванняў, імкненне да прыгажосці і чысціні чалавечых узаемаадносін.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centaurea-thumb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79224">
            <a:off x="7025073" y="5020629"/>
            <a:ext cx="1690693" cy="249154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rnflowerThumbnai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02" y="1928802"/>
            <a:ext cx="4929198" cy="492919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166"/>
            <a:ext cx="55721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Ведай, брат малады, што ў грудзях у людзей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Сэрцы цвёрдыя, быццам з камення.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Разаб'ецца аб іх слабы верш заўсягды,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збудзіўшы святога сумлення.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Трэба з сталі каваць, гартаваць гібкі верш,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Абрабіць яго трэба з цярпеннем.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ударыш ты ім,— ён, як звон, зазвініць,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Брызнуць іскры з халодных каменняў.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571480"/>
            <a:ext cx="3680282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1480"/>
            <a:ext cx="51435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Душой стаміўшыся ў жыццёвых цяжкіх бурах,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 век канчае ён у манастырскіх мурах.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ціша, тут спакой,— ні шуму, ні клапот.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Ён пільна летаніс чацвёрты піша год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спісвае усё ад слова і да слова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даўнейшых граматак пра долю Магілёва.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добрыя яго і кепскія дзяла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Апавядае тут. Так рупная нчала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Умее ў соты мёд сабраць і з горкіх кветак.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бачанаму ім — ён годны веры сведак.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 тут чынілася у даўныя гады,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 думалі, аб чым спрачаліся тады,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што змагаліся, як баранілі веру,—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Узнаюць гэта ўсё патомкі праз паперу!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Яно забудзецца, умрэ, з вадой снлыве,—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вось у сномінах устане, ажыве,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 знайдуць яго няхітрае пісанне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 гэтае жыццё, надзеі, справаванне.</a:t>
            </a:r>
            <a:endParaRPr kumimoji="0" lang="be-BY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ture_Fields_Sunny_day_on_the_field_01688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Паміж пяскоў Егіпецкай зямлі,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хвалямі сінеючага Ніла,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Ўжо колькі тысяч год стаіць магіла: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гаршку насення жменю там знайшлі.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Хоць зернейкі засохшымі былі,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Усё ж такі жыццёвая іх сіла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Збудзілася і буйна ўскаласіла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Парой вясенняй збожжа на раллі.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 сімвал твой, забыты краю родны!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Зварушаны нарэшце дух народны,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верую, бясплодна не засне,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ўперад рынецца, маўляў крыніца,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Каторая магутна, гучне мкне,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Здалеўшы з глебы на прастор прабіцца.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щ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480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Жывеш не вечна, чалавек,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Перажыві ж у момант век!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 хвалявалася жыццё,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Каб больш разгону ў ім было,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 цераз край душы чуццё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раз, не два пайшло.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Жыві і цэльнасці шукай,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 шыраце духоўнай дбай.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ў напружэнні паўнаты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Свайго шырокага жыцця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болю, ціха зайдзеш 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краіну забыцця.</a:t>
            </a:r>
            <a:endParaRPr kumimoji="0" lang="be-BY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16.jpg"/>
          <p:cNvPicPr>
            <a:picLocks noChangeAspect="1"/>
          </p:cNvPicPr>
          <p:nvPr/>
        </p:nvPicPr>
        <p:blipFill>
          <a:blip r:embed="rId2"/>
          <a:srcRect l="3529" t="3750" r="2940" b="4999"/>
          <a:stretch>
            <a:fillRect/>
          </a:stretch>
        </p:blipFill>
        <p:spPr>
          <a:xfrm>
            <a:off x="0" y="0"/>
            <a:ext cx="9128372" cy="6858000"/>
          </a:xfrm>
          <a:prstGeom prst="rect">
            <a:avLst/>
          </a:prstGeom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643438" y="3143248"/>
            <a:ext cx="45005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Плакала лета, зямлю пакідаючы;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Ціха ліліся слязінкі на поле.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прыгожаю восенню яснаю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дзе упалі яны, вырасталі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Кветкі асеннія, кветкі, ўспаённыя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Тугаю, горам, слязінкамі лета.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Кветкі асеннія, родныя, бледныя!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Выраслі вы, каб ураз жа і згінуць.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Можа, таму-то душа надарваная </a:t>
            </a:r>
            <a:endParaRPr kumimoji="0" lang="ru-RU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normalizeH="0" baseline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Гэтак любоўна вянок з вас сплятае.</a:t>
            </a:r>
            <a:endParaRPr kumimoji="0" lang="be-BY" sz="2000" b="1" i="0" u="none" strike="noStrike" normalizeH="0" baseline="0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226749908_0lik.ru_vasil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5720" y="214291"/>
            <a:ext cx="464347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42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Вялікі грамадзянін і патрыёт Радзімы, ён усё сваё кароткае жыццё аддаў служэнню свайму народу... Чалавек шырокай адукацыі, энцыклапедыст у самым поўным сэнсе гэтага слова, Максім Багдановіч ад самых пачаткаў свае творчасці быў у абсягу перадавых агульначалавечых ідэй, у якіх ён знаходзіў месца беларускай нацыянальнай думцы.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642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86446" y="285728"/>
            <a:ext cx="3143272" cy="4429156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500826" y="2071678"/>
            <a:ext cx="24288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14338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b="1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К. Ч о р н ы.</a:t>
            </a:r>
            <a:endParaRPr lang="be-BY" sz="3200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9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снежня 1891</a:t>
            </a:r>
            <a:r>
              <a:rPr kumimoji="0" lang="be-BY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 ў Мінску нарадзіўся чалавек незвычайнага таленту і незвычайнага лёсу. Таленту яму было дадзена ад прыроды столькі, што ён мог бы выкрасаць ім чарадзейны агонь паэзіі яшчэ і сёння.</a:t>
            </a:r>
          </a:p>
          <a:p>
            <a:pPr indent="174625"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1-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2286016" cy="3304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_3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78" y="2000240"/>
            <a:ext cx="2429699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132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071810"/>
            <a:ext cx="2571768" cy="3375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Яго бацькі жылі ў доме па Аляксандраўскай вуліцы, а месціўся гэты дом у самым яе </a:t>
            </a:r>
            <a:r>
              <a:rPr lang="be-B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пачатку — на Траецкай гары непадалёк ад Свіслачы. Калі Максіму было толькі шэсць месяцаў, сям'я Багдановічаў пераехала ў Гродна.</a:t>
            </a:r>
            <a:endParaRPr lang="be-BY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174625"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e-BY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-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4071966" cy="255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ylica-bogdanovich_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14554"/>
            <a:ext cx="3996603" cy="28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rnflower_260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5286388"/>
            <a:ext cx="1762120" cy="176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6000792" cy="321471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Бацька паэта, Адам Ягоравіч, паходзіў з сялян. Вёў актыўную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грамадскую дзейнасць, належаў да мінскай арганізацыйнай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партыі «Народная воля». У Гродне ён працаваў у Сялянскім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Пазямельным банку. Разам з тым Адам Ягоравіч цікавіўся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этнаграфіяй,  збіраў і вывучаў беларускі фальклор. У 1895 г.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выйшла яго кніга «Перажыткі старажытнага света -  сузірання ў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беларусаў». Ён пастаянна клапаціўся пра выхаванне дзяцей: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абуджаў цікавасць да кніг, прывучаў да чытання. Выхоўваючы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любоў да літаратуры і мастацтва, ён тым самым скіроўваў</a:t>
            </a:r>
          </a:p>
          <a:p>
            <a:pPr algn="just">
              <a:buNone/>
            </a:pPr>
            <a:r>
              <a:rPr lang="be-BY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дзяцей на духоўныя патрэбы ў жыцці.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-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14290"/>
            <a:ext cx="2786082" cy="355460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.jpg"/>
          <p:cNvPicPr>
            <a:picLocks noChangeAspect="1"/>
          </p:cNvPicPr>
          <p:nvPr/>
        </p:nvPicPr>
        <p:blipFill>
          <a:blip r:embed="rId3"/>
          <a:srcRect l="40315" t="51042" r="9107" b="8333"/>
          <a:stretch>
            <a:fillRect/>
          </a:stretch>
        </p:blipFill>
        <p:spPr>
          <a:xfrm>
            <a:off x="214282" y="3155407"/>
            <a:ext cx="4214842" cy="3497423"/>
          </a:xfrm>
          <a:prstGeom prst="snip2DiagRect">
            <a:avLst/>
          </a:prstGeom>
        </p:spPr>
      </p:pic>
      <p:pic>
        <p:nvPicPr>
          <p:cNvPr id="11" name="Рисунок 10" descr="1198767878_011_00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91" b="5828"/>
          <a:stretch>
            <a:fillRect/>
          </a:stretch>
        </p:blipFill>
        <p:spPr>
          <a:xfrm>
            <a:off x="6072198" y="4286256"/>
            <a:ext cx="2714644" cy="223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4.jpg"/>
          <p:cNvPicPr>
            <a:picLocks noChangeAspect="1"/>
          </p:cNvPicPr>
          <p:nvPr/>
        </p:nvPicPr>
        <p:blipFill>
          <a:blip r:embed="rId2"/>
          <a:srcRect l="10156" t="11241" r="52344" b="53322"/>
          <a:stretch>
            <a:fillRect/>
          </a:stretch>
        </p:blipFill>
        <p:spPr>
          <a:xfrm>
            <a:off x="285720" y="214289"/>
            <a:ext cx="8572561" cy="642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12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28604"/>
            <a:ext cx="1350178" cy="1928826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5"/>
            <a:ext cx="5143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Маці Максіма — Марыя Апанасаўна — была дачкой дробнага і небагатага чыноўніка, які заўчасна памёр. Таму сям'я Мякотаў засталася без сродкаў для існавання. Таццяна Восіпаўна, маці Марыі, у цяжкай матэрыяльнай сітуацыі вымушана была ратаваць жыццё сваіх дзяцейі Хлопчыка і дзвюх дзяўчынак, у тым ліку і дачушку Машу, яна аддала ў прытулак. Аднойчы сюды завітала алякунка прытулку Пятрова — жонка мінскага губернатара. Гэтая чына заўважыла вельмі выхаваную і з вялікімі жывымі вачыма Машу Мякоту, вырашыла забраць дзяўчынку на выхаванне. У доме губернатара клапаціліся пра Машу, развіццё яе здольнасцей. Дзяўчынка шмат чытала, любіла слухаць музыку, навучылася добра іграць на фартэпіяна. Марыя Мякота закончыла ў Мінску жаночае Аляксандраўскае вучылішча. Затым паступіла ў земскую настаўніцкую школу ў Пецярбургу. Аднак у хуткім часе Марыя вучобу пакінула.</a:t>
            </a:r>
            <a:r>
              <a:rPr lang="be-BY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яе прыйшло салраўднае і вялікае каханне, пачуццё гэтае было ўзаемным. Яна ста-ла жонкай Адама Ягоравіча Багдановіча. Неўзабаве нарадзіўся першы сын Вадзім, пасля — Максім, а пазней — Леў. Марыя Апанасаўна вельмі любіла сваіх дзяцей, аддавала ім шмат часу. </a:t>
            </a:r>
            <a:endParaRPr lang="be-BY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29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27" y="642918"/>
            <a:ext cx="3181011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6.jpg"/>
          <p:cNvPicPr>
            <a:picLocks noChangeAspect="1"/>
          </p:cNvPicPr>
          <p:nvPr/>
        </p:nvPicPr>
        <p:blipFill>
          <a:blip r:embed="rId2"/>
          <a:srcRect l="55469" t="4669" r="4687" b="38944"/>
          <a:stretch>
            <a:fillRect/>
          </a:stretch>
        </p:blipFill>
        <p:spPr>
          <a:xfrm>
            <a:off x="214282" y="214290"/>
            <a:ext cx="8715436" cy="650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-o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85728"/>
            <a:ext cx="1690824" cy="2571768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1494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Трек</vt:lpstr>
      <vt:lpstr>1_Бумажная</vt:lpstr>
      <vt:lpstr>         “Нязгаснаю  зоркай ты ў небе радзімы навекі”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58</cp:revision>
  <dcterms:created xsi:type="dcterms:W3CDTF">2010-03-17T13:07:59Z</dcterms:created>
  <dcterms:modified xsi:type="dcterms:W3CDTF">2010-05-15T13:13:12Z</dcterms:modified>
</cp:coreProperties>
</file>