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9" r:id="rId14"/>
    <p:sldId id="268" r:id="rId15"/>
    <p:sldId id="272" r:id="rId16"/>
    <p:sldId id="270" r:id="rId17"/>
    <p:sldId id="271" r:id="rId18"/>
    <p:sldId id="275" r:id="rId19"/>
    <p:sldId id="273" r:id="rId20"/>
    <p:sldId id="274" r:id="rId21"/>
    <p:sldId id="278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828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лёнка\Рабочий стол\Новая папка\фон\30288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504" y="692696"/>
            <a:ext cx="5569153" cy="1461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0" dirty="0" smtClean="0">
                <a:solidFill>
                  <a:srgbClr val="7030A0"/>
                </a:solidFill>
                <a:latin typeface="Monotype Corsiva" pitchFamily="66" charset="0"/>
                <a:ea typeface="Calibri"/>
                <a:cs typeface="Times New Roman"/>
              </a:rPr>
              <a:t>День матери </a:t>
            </a:r>
            <a:endParaRPr lang="ru-RU" sz="8000" dirty="0">
              <a:solidFill>
                <a:srgbClr val="7030A0"/>
              </a:solidFill>
              <a:latin typeface="Monotype Corsiva" pitchFamily="66" charset="0"/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Алёнка\Рабочий стол\Новая папка\фон\2744345_69c1718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754406"/>
          </a:xfrm>
          <a:prstGeom prst="rect">
            <a:avLst/>
          </a:prstGeom>
          <a:noFill/>
        </p:spPr>
      </p:pic>
      <p:pic>
        <p:nvPicPr>
          <p:cNvPr id="1026" name="Picture 2" descr="C:\Documents and Settings\Алёнка\Рабочий стол\греци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1728192" cy="1152128"/>
          </a:xfrm>
          <a:prstGeom prst="rect">
            <a:avLst/>
          </a:prstGeom>
          <a:noFill/>
        </p:spPr>
      </p:pic>
      <p:pic>
        <p:nvPicPr>
          <p:cNvPr id="5122" name="Picture 2" descr="C:\Documents and Settings\Алёнка\Рабочий стол\antiq03.jpg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/>
          <a:stretch>
            <a:fillRect/>
          </a:stretch>
        </p:blipFill>
        <p:spPr bwMode="auto">
          <a:xfrm>
            <a:off x="4788024" y="4630513"/>
            <a:ext cx="4355976" cy="22274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32040" y="501317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В Греции День матери отмечается 9 мая. История праздника ведется со времен античности. </a:t>
            </a:r>
            <a:endParaRPr lang="ru-RU" sz="2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Алёнка\Рабочий стол\Новая папка\фон\3032-1-b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9272014"/>
          </a:xfrm>
          <a:prstGeom prst="rect">
            <a:avLst/>
          </a:prstGeom>
          <a:noFill/>
        </p:spPr>
      </p:pic>
      <p:pic>
        <p:nvPicPr>
          <p:cNvPr id="6146" name="Picture 2" descr="C:\Documents and Settings\Алёнка\Рабочий стол\russia-fla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857364"/>
            <a:ext cx="4536504" cy="1944216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463686" y="2071678"/>
            <a:ext cx="46085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России День матери отмечается в четвертое воскресенье ноября 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57290" y="4286256"/>
            <a:ext cx="4608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В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этом году 28 ноября.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3313" name="Picture 1" descr="D:\учителя\настёнка\Новая папка\дети\63183295_hors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1225" y="876300"/>
            <a:ext cx="3152775" cy="59817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Алёнка\Рабочий стол\Новая папка\фон\design-photoshop-036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12192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411760" y="1556792"/>
            <a:ext cx="47525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Белоруссии День матери отмечается 14 октября с 1996 г. Беларусь — единственная страна, где празднование Дня матери приурочено к празднику Покрова Пресвятой Богородицы.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170" name="Picture 2" descr="C:\Documents and Settings\Алёнка\Рабочий стол\37333863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571750" cy="1409700"/>
          </a:xfrm>
          <a:prstGeom prst="rect">
            <a:avLst/>
          </a:prstGeom>
          <a:noFill/>
        </p:spPr>
      </p:pic>
      <p:pic>
        <p:nvPicPr>
          <p:cNvPr id="6146" name="Picture 2" descr="C:\Documents and Settings\Алёнка\Рабочий стол\пресвятая богородиц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0714" y="3212976"/>
            <a:ext cx="2947790" cy="35687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Алёнка\Рабочий стол\Новая папка\p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788016" cy="65253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16" y="3429000"/>
            <a:ext cx="8892480" cy="86409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B0F0"/>
                </a:solidFill>
                <a:latin typeface="Adobe Kaiti Std R" pitchFamily="18" charset="-128"/>
                <a:ea typeface="Adobe Kaiti Std R" pitchFamily="18" charset="-128"/>
                <a:cs typeface="Verdana" pitchFamily="34" charset="0"/>
              </a:rPr>
              <a:t>Интересные</a:t>
            </a:r>
            <a:br>
              <a:rPr lang="ru-RU" sz="6600" b="1" dirty="0" smtClean="0">
                <a:solidFill>
                  <a:srgbClr val="00B0F0"/>
                </a:solidFill>
                <a:latin typeface="Adobe Kaiti Std R" pitchFamily="18" charset="-128"/>
                <a:ea typeface="Adobe Kaiti Std R" pitchFamily="18" charset="-128"/>
                <a:cs typeface="Verdana" pitchFamily="34" charset="0"/>
              </a:rPr>
            </a:br>
            <a:r>
              <a:rPr lang="ru-RU" sz="6600" b="1" dirty="0" smtClean="0">
                <a:solidFill>
                  <a:srgbClr val="00B0F0"/>
                </a:solidFill>
                <a:latin typeface="Adobe Kaiti Std R" pitchFamily="18" charset="-128"/>
                <a:ea typeface="Adobe Kaiti Std R" pitchFamily="18" charset="-128"/>
                <a:cs typeface="Verdana" pitchFamily="34" charset="0"/>
              </a:rPr>
              <a:t> </a:t>
            </a:r>
            <a:br>
              <a:rPr lang="ru-RU" sz="6600" b="1" dirty="0" smtClean="0">
                <a:solidFill>
                  <a:srgbClr val="00B0F0"/>
                </a:solidFill>
                <a:latin typeface="Adobe Kaiti Std R" pitchFamily="18" charset="-128"/>
                <a:ea typeface="Adobe Kaiti Std R" pitchFamily="18" charset="-128"/>
                <a:cs typeface="Verdana" pitchFamily="34" charset="0"/>
              </a:rPr>
            </a:br>
            <a:r>
              <a:rPr lang="ru-RU" sz="6600" b="1" dirty="0" smtClean="0">
                <a:solidFill>
                  <a:srgbClr val="00B0F0"/>
                </a:solidFill>
                <a:latin typeface="Adobe Kaiti Std R" pitchFamily="18" charset="-128"/>
                <a:ea typeface="Adobe Kaiti Std R" pitchFamily="18" charset="-128"/>
                <a:cs typeface="Verdana" pitchFamily="34" charset="0"/>
              </a:rPr>
              <a:t>факты</a:t>
            </a:r>
            <a:endParaRPr lang="ru-RU" sz="6600" b="1" dirty="0">
              <a:solidFill>
                <a:srgbClr val="00B0F0"/>
              </a:solidFill>
              <a:latin typeface="Adobe Kaiti Std R" pitchFamily="18" charset="-128"/>
              <a:ea typeface="Adobe Kaiti Std R" pitchFamily="18" charset="-128"/>
              <a:cs typeface="Verdana" pitchFamily="34" charset="0"/>
            </a:endParaRPr>
          </a:p>
        </p:txBody>
      </p:sp>
      <p:pic>
        <p:nvPicPr>
          <p:cNvPr id="11267" name="Picture 3" descr="D:\учителя\настёнка\Новая папка\дети\4149581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3182"/>
            <a:ext cx="2012937" cy="2465848"/>
          </a:xfrm>
          <a:prstGeom prst="rect">
            <a:avLst/>
          </a:prstGeom>
          <a:noFill/>
        </p:spPr>
      </p:pic>
      <p:pic>
        <p:nvPicPr>
          <p:cNvPr id="11268" name="Picture 4" descr="D:\учителя\настёнка\Новая папка\дети\4e6f9e47778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1" y="4143380"/>
            <a:ext cx="2166933" cy="26003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лёнка\Рабочий стол\Новая папка\фон\59205688_51940983_1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461504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9512" y="3929066"/>
            <a:ext cx="603556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Самое большое число детей, рожденных одной матерью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лёнка\Рабочий стол\autumn_1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-243384"/>
            <a:ext cx="10652112" cy="7101408"/>
          </a:xfrm>
          <a:prstGeom prst="rect">
            <a:avLst/>
          </a:prstGeom>
          <a:noFill/>
        </p:spPr>
      </p:pic>
      <p:pic>
        <p:nvPicPr>
          <p:cNvPr id="9218" name="Picture 2" descr="F:\Новая папка\дети\4149583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071942"/>
            <a:ext cx="1922314" cy="2643182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500042"/>
            <a:ext cx="800102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Самое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большое число детей, рожденных одной матерью, по официальным данным, равно 69. Согласно сообщениям, сделанным в 1782 г., в период между 1725 и 1765 гг. жена русского крестьянина Федора Васильева рожала 27 раз, произведя при этом на свет 16 раз двойни, 7 раз тройни и 4 раза по 4 близнеца. Из них только 2 ребенка умерли в младенческом возрасте.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Из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наших современниц наиболее плодовитой матерью считается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Леонтина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Альбина (или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Альвина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из Сан-Антонио, Чили, которая в 1943-81 гг. родила 55 детей. В результате первых 5 беременностей у нее рождались тройни, причем исключительно мужского пола.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лёнка\Рабочий стол\vivaldi_vesna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0034" y="1500174"/>
            <a:ext cx="835821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Рекордное число раз - 38 - рожала, как утверждают, Элизабет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Гринхилл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Эбботс-Лэнгли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гр.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Хартфордшир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Великобритания. Она имела 39 детей - 32 дочери и 7 сыновей - и скончалась в 1681 г.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5720" y="148216"/>
            <a:ext cx="87868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Рожавшая наибольшее число раз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8196" name="Picture 4" descr="D:\учителя\настёнка\Новая папка\дети\4149580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2071702" cy="26414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лёнка\Рабочий стол\39312937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-142900"/>
            <a:ext cx="88582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Наибольшее число многоплодных родов в одной семье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7171" name="Picture 3" descr="D:\учителя\настёнка\Новая папка\дети\img-006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5549" y="1714489"/>
            <a:ext cx="1669855" cy="2024066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28596" y="1285860"/>
            <a:ext cx="807249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У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Маддалены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Гранаты из Италии (р. 1839) 15 раз рождались тройни.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сведения также о рождении 29 мая 1971 г. в Филадельфии, шт. Пенсильвания, США, и в мае 1977 г. в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Багархате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Бангладеш, 11 близнецов. В обоих случаях ни один ребенок не выжил.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Алёнка\Рабочий стол\1138935721_800x600_spring-wallpaper-spring-desktop-wallpaper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71538" y="0"/>
            <a:ext cx="7168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Наиболее плодовитые беременности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85720" y="857232"/>
            <a:ext cx="835824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Д-р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Дженнаро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Монтанино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Рим, Италия, утверждает, что в июле 1971 г. удалил из матки 35-летней женщины, имевшей 4-месячную беременность, эмбрионы 10 девочек и 5 мальчиков. Этот уникальный случай 15-плодия был следствием приема таблеток от бесплодия.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500430" y="4786322"/>
            <a:ext cx="52864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случаях рождения 10 близнецов (2 мальчиков и 8 девочек) известно по сообщениям из Испании (1924 г.), Китая (1936 г.) и Бразилии (апрель 1946г.).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D:\учителя\настёнка\Новая папка\дети\4149583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6" y="3857628"/>
            <a:ext cx="2285984" cy="285748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928794" y="2428868"/>
            <a:ext cx="664373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детей - самое большое количество при одной беременности - произвела на свет 13 июня 1971 г.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Джералдин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Бродрик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Сиднее, Австралия. Родились 5 мальчиков и 4 девочки: 2 мальчика были мертворожденными, а из остальных ни один не прожил более 6 дней.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лёнка\Рабочий стол\1180843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0"/>
            <a:ext cx="63530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</a:rPr>
              <a:t>Самый многодетный отец</a:t>
            </a:r>
            <a:endParaRPr lang="ru-RU" sz="4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1470" y="1163028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Самым многодетным отцом в истории нашей страны считается крестьянин села Введенского Яков Кириллов, который в 1755 году в связи с этим был представлен ко двору (ему было тогда от роду 60 лет). Первая жена крестьянина родила 57 детей: 4 раза по четыре, 7 раз по три, 9 раз по два и 2 раза по одному. Вторая жена родила 15 детей. Таким образом, от двух жен Яков Кириллов имел 72 ребенка.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Алёнка\Рабочий стол\Новая папка\фон\30288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556792"/>
            <a:ext cx="4868640" cy="845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dirty="0" smtClean="0">
                <a:solidFill>
                  <a:srgbClr val="7030A0"/>
                </a:solidFill>
                <a:latin typeface="Monotype Corsiva" pitchFamily="66" charset="0"/>
                <a:ea typeface="Calibri"/>
                <a:cs typeface="Times New Roman"/>
              </a:rPr>
              <a:t>об истории праздника</a:t>
            </a:r>
            <a:endParaRPr lang="ru-RU" sz="4400" dirty="0">
              <a:solidFill>
                <a:srgbClr val="7030A0"/>
              </a:solidFill>
              <a:latin typeface="Monotype Corsiva" pitchFamily="66" charset="0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Алёнка\Рабочий стол\_Summertime_005069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4586" cy="6858000"/>
          </a:xfrm>
          <a:prstGeom prst="rect">
            <a:avLst/>
          </a:prstGeom>
          <a:noFill/>
        </p:spPr>
      </p:pic>
      <p:pic>
        <p:nvPicPr>
          <p:cNvPr id="3073" name="Picture 1" descr="D:\учителя\настёнка\Новая папка\открытки\08306ad18a7b108427f6752ac3a9398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7576" y="0"/>
            <a:ext cx="591645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учителя\настёнка\Новая папка\post-28398-1193642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Алёнка\Рабочий стол\2005.04.14_18.14.47_e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1" cy="7315200"/>
          </a:xfrm>
          <a:prstGeom prst="rect">
            <a:avLst/>
          </a:prstGeom>
          <a:noFill/>
        </p:spPr>
      </p:pic>
      <p:pic>
        <p:nvPicPr>
          <p:cNvPr id="4097" name="Picture 1" descr="D:\учителя\настёнка\Новая папка\открытки\8548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85794"/>
            <a:ext cx="7620000" cy="5381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лёнка\Рабочий стол\Новая папка\фон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Documents and Settings\Алёнка\Рабочий стол\Новая папка\d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565" y="3140968"/>
            <a:ext cx="3882387" cy="33081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492896"/>
            <a:ext cx="4690864" cy="43651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 многих странах мира отмечают День матери , правда, в разное время. По некоторым источникам традиция празднования Дня матери берет начало еще в женских мистериях языческого Рима, предназначенных для почитания Великой матери — богини, матери всех богов.  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Documents and Settings\Алёнка\Рабочий стол\099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63888" cy="26016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Алёнка\Рабочий стол\Новая папка\фон\2090.jpg"/>
          <p:cNvPicPr>
            <a:picLocks noChangeAspect="1" noChangeArrowheads="1"/>
          </p:cNvPicPr>
          <p:nvPr/>
        </p:nvPicPr>
        <p:blipFill>
          <a:blip r:embed="rId2" cstate="print">
            <a:lum bright="65000"/>
          </a:blip>
          <a:srcRect/>
          <a:stretch>
            <a:fillRect/>
          </a:stretch>
        </p:blipFill>
        <p:spPr bwMode="auto">
          <a:xfrm>
            <a:off x="0" y="-99392"/>
            <a:ext cx="9144000" cy="9144000"/>
          </a:xfrm>
          <a:prstGeom prst="rect">
            <a:avLst/>
          </a:prstGeom>
          <a:noFill/>
        </p:spPr>
      </p:pic>
      <p:pic>
        <p:nvPicPr>
          <p:cNvPr id="3074" name="Picture 2" descr="C:\Documents and Settings\Алёнка\Рабочий стол\Новая папка\фон\0_21887_23fbff22_X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220072" y="4293096"/>
            <a:ext cx="3923928" cy="2736304"/>
          </a:xfrm>
          <a:prstGeom prst="rect">
            <a:avLst/>
          </a:prstGeom>
          <a:noFill/>
        </p:spPr>
      </p:pic>
      <p:pic>
        <p:nvPicPr>
          <p:cNvPr id="2050" name="Picture 2" descr="C:\Documents and Settings\Алёнка\Рабочий стол\e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15416"/>
            <a:ext cx="3672408" cy="2448272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628800"/>
            <a:ext cx="525658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Также известно, что в Англии XV века отмечалось так называемое " материнское воскресенье" - четвертое воскресенье Великого поста, посвященное чествованию матерей по всей стране. Постепенно этот праздник приобрел другое значение — чествовать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C:\Documents and Settings\Алёнка\Рабочий стол\Новая папка\фон\flower2_080309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139952" y="-117975"/>
            <a:ext cx="4536504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стали не матерей, а "Матерь Церковь", так что праздник стал отчасти церковным. В США День матери отмечается с 1907 года во второе воскресенье мая, в этот же день его празднуют Мальта, Дания, Финляндия, Германия, Италия, Турция, Австралия, Япония, Бельгия, Украина, Эстония.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412" name="Picture 4" descr="D:\КАРТИНКИ\валентинов день\Древняя Рус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28" y="1124744"/>
            <a:ext cx="3926424" cy="4142234"/>
          </a:xfrm>
          <a:prstGeom prst="rect">
            <a:avLst/>
          </a:prstGeom>
          <a:noFill/>
        </p:spPr>
      </p:pic>
      <p:pic>
        <p:nvPicPr>
          <p:cNvPr id="17413" name="Picture 5" descr="C:\Documents and Settings\Алёнка\Рабочий стол\Новая папка\дети\0fc8786af4d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1687" y="3257600"/>
            <a:ext cx="1252313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Documents and Settings\Алёнка\Рабочий стол\Новая папка\фон\20081130200312-003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819472"/>
            <a:ext cx="9396536" cy="997509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486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/>
              <a:t>В Германии первый День матери отметили 13 мая 1923 года. </a:t>
            </a:r>
            <a:endParaRPr lang="ru-RU" sz="3200" dirty="0"/>
          </a:p>
        </p:txBody>
      </p:sp>
      <p:pic>
        <p:nvPicPr>
          <p:cNvPr id="5122" name="Picture 2" descr="C:\Documents and Settings\Алёнка\Рабочий стол\ge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1" y="4509121"/>
            <a:ext cx="3132349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Documents and Settings\Алёнка\Рабочий стол\Новая папка\фон\1025315_4-1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-180528" y="0"/>
            <a:ext cx="9324528" cy="93535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55776" y="4941168"/>
            <a:ext cx="65882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Финляндии День матери стали отмечать официально с 1927 года. В этот день вывешивают флаги, дети готовят подарки для мам, а папы стараются в этот день на кухне приготовить праздничный обед. Поздравляют также и бабушек. </a:t>
            </a:r>
            <a:endParaRPr lang="ru-RU" sz="2000" dirty="0"/>
          </a:p>
        </p:txBody>
      </p:sp>
      <p:pic>
        <p:nvPicPr>
          <p:cNvPr id="4098" name="Picture 2" descr="C:\Documents and Settings\Алёнка\Рабочий стол\ьььььььььььььььььььььььь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2047875" cy="1552575"/>
          </a:xfrm>
          <a:prstGeom prst="rect">
            <a:avLst/>
          </a:prstGeom>
          <a:noFill/>
        </p:spPr>
      </p:pic>
      <p:pic>
        <p:nvPicPr>
          <p:cNvPr id="3074" name="Picture 2" descr="C:\Documents and Settings\Алёнка\Рабочий стол\z231hy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82793">
            <a:off x="5648549" y="490144"/>
            <a:ext cx="3065400" cy="2207088"/>
          </a:xfrm>
          <a:prstGeom prst="rect">
            <a:avLst/>
          </a:prstGeom>
          <a:noFill/>
        </p:spPr>
      </p:pic>
      <p:pic>
        <p:nvPicPr>
          <p:cNvPr id="3075" name="Picture 3" descr="C:\Documents and Settings\Алёнка\Рабочий стол\215724_1202-800x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55815">
            <a:off x="4492688" y="2279765"/>
            <a:ext cx="1803698" cy="2410287"/>
          </a:xfrm>
          <a:prstGeom prst="rect">
            <a:avLst/>
          </a:prstGeom>
          <a:noFill/>
        </p:spPr>
      </p:pic>
      <p:pic>
        <p:nvPicPr>
          <p:cNvPr id="3076" name="Picture 4" descr="C:\Documents and Settings\Алёнка\Рабочий стол\Новая папка\поделки\5cf22b8cfa9bf46cbf869f621b11c189_2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924944"/>
            <a:ext cx="2243175" cy="16794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Алёнка\Рабочий стол\Новая папка\фон\1268417496_2ih5cp5mn5.gif"/>
          <p:cNvPicPr>
            <a:picLocks noChangeAspect="1" noChangeArrowheads="1" noCrop="1"/>
          </p:cNvPicPr>
          <p:nvPr/>
        </p:nvPicPr>
        <p:blipFill>
          <a:blip r:embed="rId2" cstate="print">
            <a:lum bright="5000"/>
          </a:blip>
          <a:srcRect/>
          <a:stretch>
            <a:fillRect/>
          </a:stretch>
        </p:blipFill>
        <p:spPr bwMode="auto">
          <a:xfrm>
            <a:off x="0" y="0"/>
            <a:ext cx="10044608" cy="7951142"/>
          </a:xfrm>
          <a:prstGeom prst="rect">
            <a:avLst/>
          </a:prstGeom>
          <a:noFill/>
        </p:spPr>
      </p:pic>
      <p:pic>
        <p:nvPicPr>
          <p:cNvPr id="18434" name="Picture 2" descr="C:\Documents and Settings\Алёнка\Рабочий стол\Новая папка\фон\1268417496_2ih5cp5mn5.gif"/>
          <p:cNvPicPr>
            <a:picLocks noChangeAspect="1" noChangeArrowheads="1" noCrop="1"/>
          </p:cNvPicPr>
          <p:nvPr/>
        </p:nvPicPr>
        <p:blipFill>
          <a:blip r:embed="rId2" cstate="print">
            <a:lum bright="5000"/>
          </a:blip>
          <a:srcRect/>
          <a:stretch>
            <a:fillRect/>
          </a:stretch>
        </p:blipFill>
        <p:spPr bwMode="auto">
          <a:xfrm>
            <a:off x="827584" y="-243408"/>
            <a:ext cx="10044608" cy="7951142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796136" y="188640"/>
            <a:ext cx="334786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Эстонии День матери отмечают с 1992 года. Накануне в детских садах проходят утренники, а в школах — концерты для мам; дети дарят мамам самодельные открыточки и сувениры.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8435" name="Picture 3" descr="C:\Documents and Settings\Алёнка\Рабочий стол\Новая папка\поделки\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5482">
            <a:off x="231047" y="2604942"/>
            <a:ext cx="3683473" cy="2762605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7380312" y="3789040"/>
            <a:ext cx="1008112" cy="12961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6" name="Picture 4" descr="C:\Documents and Settings\Алёнка\Рабочий стол\Новая папка\поделки\donetskkievuaden-mam4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3356992"/>
            <a:ext cx="2734692" cy="3715345"/>
          </a:xfrm>
          <a:prstGeom prst="rect">
            <a:avLst/>
          </a:prstGeom>
          <a:noFill/>
        </p:spPr>
      </p:pic>
      <p:pic>
        <p:nvPicPr>
          <p:cNvPr id="18437" name="Picture 5" descr="C:\Documents and Settings\Алёнка\Рабочий стол\Новая папка\поделки\dm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26207">
            <a:off x="271251" y="496045"/>
            <a:ext cx="2771343" cy="2075043"/>
          </a:xfrm>
          <a:prstGeom prst="rect">
            <a:avLst/>
          </a:prstGeom>
          <a:noFill/>
        </p:spPr>
      </p:pic>
      <p:pic>
        <p:nvPicPr>
          <p:cNvPr id="18438" name="Picture 6" descr="C:\Documents and Settings\Алёнка\Рабочий стол\Новая папка\поделки\pictu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98078">
            <a:off x="1847780" y="4673424"/>
            <a:ext cx="2767962" cy="2076679"/>
          </a:xfrm>
          <a:prstGeom prst="rect">
            <a:avLst/>
          </a:prstGeom>
          <a:noFill/>
        </p:spPr>
      </p:pic>
      <p:pic>
        <p:nvPicPr>
          <p:cNvPr id="3074" name="Picture 2" descr="C:\Documents and Settings\Алёнка\Рабочий стол\259881t40h9b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0"/>
            <a:ext cx="1800200" cy="14847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Documents and Settings\Алёнка\Рабочий стол\Новая папка\фон\2589119_c39dbc2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-684584" y="0"/>
            <a:ext cx="10332640" cy="6888427"/>
          </a:xfrm>
          <a:prstGeom prst="rect">
            <a:avLst/>
          </a:prstGeom>
          <a:noFill/>
        </p:spPr>
      </p:pic>
      <p:pic>
        <p:nvPicPr>
          <p:cNvPr id="4099" name="Picture 3" descr="C:\Documents and Settings\Алёнка\Рабочий стол\utumnalendar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-315416"/>
            <a:ext cx="10404648" cy="78690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50" name="Picture 2" descr="C:\Documents and Settings\Алёнка\Рабочий стол\788935664.jpg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1187946" cy="1638838"/>
          </a:xfrm>
          <a:prstGeom prst="rect">
            <a:avLst/>
          </a:prstGeom>
          <a:noFill/>
        </p:spPr>
      </p:pic>
      <p:pic>
        <p:nvPicPr>
          <p:cNvPr id="4098" name="Picture 2" descr="C:\Documents and Settings\Алёнка\Рабочий стол\DivisionGaliciaCros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5768" y="0"/>
            <a:ext cx="2088232" cy="20882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452320" y="1916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г. </a:t>
            </a:r>
            <a:r>
              <a:rPr lang="ru-RU" sz="2000" dirty="0" err="1" smtClean="0"/>
              <a:t>Галичин</a:t>
            </a:r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581128"/>
            <a:ext cx="52200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Украине День матери начали отмечать еще в 1929 года, в </a:t>
            </a:r>
            <a:r>
              <a:rPr lang="ru-RU" sz="2000" dirty="0" err="1" smtClean="0"/>
              <a:t>Галичине</a:t>
            </a:r>
            <a:r>
              <a:rPr lang="ru-RU" sz="2000" dirty="0" smtClean="0"/>
              <a:t>, но со временем о нем подзабыли. Сегодня этот день снова вошел в народный календарь.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422</TotalTime>
  <Words>460</Words>
  <Application>Microsoft Office PowerPoint</Application>
  <PresentationFormat>Экран (4:3)</PresentationFormat>
  <Paragraphs>30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Слайд 2</vt:lpstr>
      <vt:lpstr>Во многих странах мира отмечают День матери , правда, в разное время. По некоторым источникам традиция празднования Дня матери берет начало еще в женских мистериях языческого Рима, предназначенных для почитания Великой матери — богини, матери всех богов.  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Интересные   факты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Алёна</cp:lastModifiedBy>
  <cp:revision>37</cp:revision>
  <dcterms:modified xsi:type="dcterms:W3CDTF">2010-09-30T13:46:39Z</dcterms:modified>
</cp:coreProperties>
</file>